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Fira Sans Extra Condensed"/>
      <p:regular r:id="rId20"/>
      <p:bold r:id="rId21"/>
      <p:italic r:id="rId22"/>
      <p:boldItalic r:id="rId23"/>
    </p:embeddedFont>
    <p:embeddedFont>
      <p:font typeface="Fira Sans Extra Condensed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-regular.fntdata"/><Relationship Id="rId22" Type="http://schemas.openxmlformats.org/officeDocument/2006/relationships/font" Target="fonts/FiraSansExtraCondensed-italic.fntdata"/><Relationship Id="rId21" Type="http://schemas.openxmlformats.org/officeDocument/2006/relationships/font" Target="fonts/FiraSansExtraCondensed-bold.fntdata"/><Relationship Id="rId24" Type="http://schemas.openxmlformats.org/officeDocument/2006/relationships/font" Target="fonts/FiraSansExtraCondensedSemiBold-regular.fntdata"/><Relationship Id="rId23" Type="http://schemas.openxmlformats.org/officeDocument/2006/relationships/font" Target="fonts/FiraSansExtraCondense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SemiBold-italic.fntdata"/><Relationship Id="rId25" Type="http://schemas.openxmlformats.org/officeDocument/2006/relationships/font" Target="fonts/FiraSansExtraCondensedSemiBold-bold.fntdata"/><Relationship Id="rId27" Type="http://schemas.openxmlformats.org/officeDocument/2006/relationships/font" Target="fonts/FiraSansExtraCondensed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7264dbdf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7264dbdf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a9b9db0cb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a9b9db0cb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7264dbdf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7264dbdf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7264dbdf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7264dbdf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7264dbdf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7264dbdf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7264dbdf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7264dbdf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7264dbdf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7264dbdf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7264dbdf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7264dbdf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7264dbdf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7264dbdf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893700" y="1324625"/>
            <a:ext cx="3651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893725" y="3414175"/>
            <a:ext cx="36519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722425" y="1152475"/>
            <a:ext cx="769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2425" y="1152475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1026425" y="270125"/>
            <a:ext cx="7557300" cy="11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BridgeWay: Supporting Immigrant Integration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2471225" y="1423913"/>
            <a:ext cx="36519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Alua Abenova and Jesmine Wiese</a:t>
            </a:r>
            <a:endParaRPr/>
          </a:p>
        </p:txBody>
      </p:sp>
      <p:pic>
        <p:nvPicPr>
          <p:cNvPr id="44" name="Google Shape;44;p13" title="bridgeway.PNG"/>
          <p:cNvPicPr preferRelativeResize="0"/>
          <p:nvPr/>
        </p:nvPicPr>
        <p:blipFill rotWithShape="1">
          <a:blip r:embed="rId3">
            <a:alphaModFix/>
          </a:blip>
          <a:srcRect b="33402" l="0" r="0" t="17134"/>
          <a:stretch/>
        </p:blipFill>
        <p:spPr>
          <a:xfrm>
            <a:off x="1778600" y="2058900"/>
            <a:ext cx="5586800" cy="275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2400" y="507408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You!</a:t>
            </a:r>
            <a:endParaRPr sz="5000"/>
          </a:p>
        </p:txBody>
      </p:sp>
      <p:pic>
        <p:nvPicPr>
          <p:cNvPr id="164" name="Google Shape;164;p22" title="heart-emoji-2048x1891-k5awv4h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900" y="1684601"/>
            <a:ext cx="3367224" cy="310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grpSp>
        <p:nvGrpSpPr>
          <p:cNvPr id="50" name="Google Shape;50;p14"/>
          <p:cNvGrpSpPr/>
          <p:nvPr/>
        </p:nvGrpSpPr>
        <p:grpSpPr>
          <a:xfrm>
            <a:off x="3979338" y="4475072"/>
            <a:ext cx="152136" cy="82732"/>
            <a:chOff x="3979338" y="4475072"/>
            <a:chExt cx="152136" cy="82732"/>
          </a:xfrm>
        </p:grpSpPr>
        <p:sp>
          <p:nvSpPr>
            <p:cNvPr id="51" name="Google Shape;51;p14"/>
            <p:cNvSpPr/>
            <p:nvPr/>
          </p:nvSpPr>
          <p:spPr>
            <a:xfrm>
              <a:off x="3979338" y="4513385"/>
              <a:ext cx="25008" cy="44419"/>
            </a:xfrm>
            <a:custGeom>
              <a:rect b="b" l="l" r="r" t="t"/>
              <a:pathLst>
                <a:path extrusionOk="0" h="2190" w="1233">
                  <a:moveTo>
                    <a:pt x="1" y="0"/>
                  </a:moveTo>
                  <a:lnTo>
                    <a:pt x="1" y="2190"/>
                  </a:lnTo>
                  <a:lnTo>
                    <a:pt x="1232" y="219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4"/>
            <p:cNvSpPr/>
            <p:nvPr/>
          </p:nvSpPr>
          <p:spPr>
            <a:xfrm>
              <a:off x="4044281" y="4492271"/>
              <a:ext cx="25008" cy="65533"/>
            </a:xfrm>
            <a:custGeom>
              <a:rect b="b" l="l" r="r" t="t"/>
              <a:pathLst>
                <a:path extrusionOk="0" h="3231" w="1233">
                  <a:moveTo>
                    <a:pt x="1" y="1"/>
                  </a:moveTo>
                  <a:lnTo>
                    <a:pt x="1" y="3231"/>
                  </a:lnTo>
                  <a:lnTo>
                    <a:pt x="1233" y="3231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4"/>
            <p:cNvSpPr/>
            <p:nvPr/>
          </p:nvSpPr>
          <p:spPr>
            <a:xfrm>
              <a:off x="4107013" y="4475072"/>
              <a:ext cx="24461" cy="82732"/>
            </a:xfrm>
            <a:custGeom>
              <a:rect b="b" l="l" r="r" t="t"/>
              <a:pathLst>
                <a:path extrusionOk="0" h="4079" w="1206">
                  <a:moveTo>
                    <a:pt x="1" y="0"/>
                  </a:moveTo>
                  <a:lnTo>
                    <a:pt x="1" y="4079"/>
                  </a:lnTo>
                  <a:lnTo>
                    <a:pt x="1205" y="4079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14"/>
          <p:cNvGrpSpPr/>
          <p:nvPr/>
        </p:nvGrpSpPr>
        <p:grpSpPr>
          <a:xfrm>
            <a:off x="5062399" y="4456757"/>
            <a:ext cx="113825" cy="119929"/>
            <a:chOff x="5062399" y="4456757"/>
            <a:chExt cx="113825" cy="119929"/>
          </a:xfrm>
        </p:grpSpPr>
        <p:sp>
          <p:nvSpPr>
            <p:cNvPr id="55" name="Google Shape;55;p14"/>
            <p:cNvSpPr/>
            <p:nvPr/>
          </p:nvSpPr>
          <p:spPr>
            <a:xfrm>
              <a:off x="5089049" y="4456757"/>
              <a:ext cx="57765" cy="57744"/>
            </a:xfrm>
            <a:custGeom>
              <a:rect b="b" l="l" r="r" t="t"/>
              <a:pathLst>
                <a:path extrusionOk="0" h="2847" w="2848">
                  <a:moveTo>
                    <a:pt x="1424" y="0"/>
                  </a:moveTo>
                  <a:cubicBezTo>
                    <a:pt x="630" y="0"/>
                    <a:pt x="1" y="630"/>
                    <a:pt x="1" y="1423"/>
                  </a:cubicBezTo>
                  <a:cubicBezTo>
                    <a:pt x="1" y="2217"/>
                    <a:pt x="630" y="2847"/>
                    <a:pt x="1424" y="2847"/>
                  </a:cubicBezTo>
                  <a:cubicBezTo>
                    <a:pt x="2218" y="2847"/>
                    <a:pt x="2847" y="2217"/>
                    <a:pt x="2847" y="1423"/>
                  </a:cubicBezTo>
                  <a:cubicBezTo>
                    <a:pt x="2847" y="630"/>
                    <a:pt x="2218" y="0"/>
                    <a:pt x="1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5062399" y="4531700"/>
              <a:ext cx="113825" cy="44987"/>
            </a:xfrm>
            <a:custGeom>
              <a:rect b="b" l="l" r="r" t="t"/>
              <a:pathLst>
                <a:path extrusionOk="0" h="2218" w="5612">
                  <a:moveTo>
                    <a:pt x="2820" y="0"/>
                  </a:moveTo>
                  <a:cubicBezTo>
                    <a:pt x="1451" y="0"/>
                    <a:pt x="302" y="958"/>
                    <a:pt x="1" y="2217"/>
                  </a:cubicBezTo>
                  <a:lnTo>
                    <a:pt x="5612" y="2217"/>
                  </a:lnTo>
                  <a:cubicBezTo>
                    <a:pt x="5311" y="958"/>
                    <a:pt x="4161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14"/>
          <p:cNvGrpSpPr/>
          <p:nvPr/>
        </p:nvGrpSpPr>
        <p:grpSpPr>
          <a:xfrm>
            <a:off x="6317043" y="4475072"/>
            <a:ext cx="152136" cy="82732"/>
            <a:chOff x="6317043" y="4475072"/>
            <a:chExt cx="152136" cy="82732"/>
          </a:xfrm>
        </p:grpSpPr>
        <p:sp>
          <p:nvSpPr>
            <p:cNvPr id="58" name="Google Shape;58;p14"/>
            <p:cNvSpPr/>
            <p:nvPr/>
          </p:nvSpPr>
          <p:spPr>
            <a:xfrm>
              <a:off x="6317043" y="4513385"/>
              <a:ext cx="25008" cy="44419"/>
            </a:xfrm>
            <a:custGeom>
              <a:rect b="b" l="l" r="r" t="t"/>
              <a:pathLst>
                <a:path extrusionOk="0" h="2190" w="1233">
                  <a:moveTo>
                    <a:pt x="1" y="0"/>
                  </a:moveTo>
                  <a:lnTo>
                    <a:pt x="1" y="2190"/>
                  </a:lnTo>
                  <a:lnTo>
                    <a:pt x="1233" y="2190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6382006" y="4492271"/>
              <a:ext cx="24988" cy="65533"/>
            </a:xfrm>
            <a:custGeom>
              <a:rect b="b" l="l" r="r" t="t"/>
              <a:pathLst>
                <a:path extrusionOk="0" h="3231" w="1232">
                  <a:moveTo>
                    <a:pt x="0" y="1"/>
                  </a:moveTo>
                  <a:lnTo>
                    <a:pt x="0" y="3231"/>
                  </a:lnTo>
                  <a:lnTo>
                    <a:pt x="1232" y="3231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6444171" y="4475072"/>
              <a:ext cx="25008" cy="82732"/>
            </a:xfrm>
            <a:custGeom>
              <a:rect b="b" l="l" r="r" t="t"/>
              <a:pathLst>
                <a:path extrusionOk="0" h="4079" w="1233">
                  <a:moveTo>
                    <a:pt x="1" y="0"/>
                  </a:moveTo>
                  <a:lnTo>
                    <a:pt x="1" y="4079"/>
                  </a:lnTo>
                  <a:lnTo>
                    <a:pt x="1232" y="4079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14"/>
          <p:cNvGrpSpPr/>
          <p:nvPr/>
        </p:nvGrpSpPr>
        <p:grpSpPr>
          <a:xfrm>
            <a:off x="6842206" y="4466189"/>
            <a:ext cx="153802" cy="119380"/>
            <a:chOff x="6842206" y="4466189"/>
            <a:chExt cx="153802" cy="119380"/>
          </a:xfrm>
        </p:grpSpPr>
        <p:sp>
          <p:nvSpPr>
            <p:cNvPr id="62" name="Google Shape;62;p14"/>
            <p:cNvSpPr/>
            <p:nvPr/>
          </p:nvSpPr>
          <p:spPr>
            <a:xfrm>
              <a:off x="6842206" y="4466189"/>
              <a:ext cx="153802" cy="97721"/>
            </a:xfrm>
            <a:custGeom>
              <a:rect b="b" l="l" r="r" t="t"/>
              <a:pathLst>
                <a:path extrusionOk="0" h="4818" w="7583">
                  <a:moveTo>
                    <a:pt x="548" y="1"/>
                  </a:moveTo>
                  <a:cubicBezTo>
                    <a:pt x="247" y="1"/>
                    <a:pt x="1" y="247"/>
                    <a:pt x="1" y="548"/>
                  </a:cubicBezTo>
                  <a:lnTo>
                    <a:pt x="1" y="4270"/>
                  </a:lnTo>
                  <a:cubicBezTo>
                    <a:pt x="1" y="4571"/>
                    <a:pt x="247" y="4818"/>
                    <a:pt x="548" y="4818"/>
                  </a:cubicBezTo>
                  <a:lnTo>
                    <a:pt x="7007" y="4818"/>
                  </a:lnTo>
                  <a:cubicBezTo>
                    <a:pt x="7336" y="4818"/>
                    <a:pt x="7582" y="4571"/>
                    <a:pt x="7582" y="4270"/>
                  </a:cubicBezTo>
                  <a:lnTo>
                    <a:pt x="7582" y="548"/>
                  </a:lnTo>
                  <a:cubicBezTo>
                    <a:pt x="7582" y="247"/>
                    <a:pt x="7336" y="1"/>
                    <a:pt x="7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6896054" y="4572771"/>
              <a:ext cx="44987" cy="12798"/>
            </a:xfrm>
            <a:custGeom>
              <a:rect b="b" l="l" r="r" t="t"/>
              <a:pathLst>
                <a:path extrusionOk="0" h="631" w="2218">
                  <a:moveTo>
                    <a:pt x="0" y="1"/>
                  </a:moveTo>
                  <a:lnTo>
                    <a:pt x="0" y="630"/>
                  </a:lnTo>
                  <a:lnTo>
                    <a:pt x="2218" y="630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4"/>
          <p:cNvSpPr/>
          <p:nvPr/>
        </p:nvSpPr>
        <p:spPr>
          <a:xfrm>
            <a:off x="1513525" y="2797400"/>
            <a:ext cx="1456200" cy="1455600"/>
          </a:xfrm>
          <a:prstGeom prst="roundRect">
            <a:avLst>
              <a:gd fmla="val 662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2115326" y="3425965"/>
            <a:ext cx="7241" cy="198914"/>
          </a:xfrm>
          <a:custGeom>
            <a:rect b="b" l="l" r="r" t="t"/>
            <a:pathLst>
              <a:path extrusionOk="0" h="6680" w="357">
                <a:moveTo>
                  <a:pt x="1" y="1"/>
                </a:moveTo>
                <a:lnTo>
                  <a:pt x="1" y="6679"/>
                </a:lnTo>
                <a:lnTo>
                  <a:pt x="357" y="6679"/>
                </a:lnTo>
                <a:lnTo>
                  <a:pt x="357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115326" y="3895419"/>
            <a:ext cx="7241" cy="198884"/>
          </a:xfrm>
          <a:custGeom>
            <a:rect b="b" l="l" r="r" t="t"/>
            <a:pathLst>
              <a:path extrusionOk="0" h="6679" w="357">
                <a:moveTo>
                  <a:pt x="1" y="0"/>
                </a:moveTo>
                <a:lnTo>
                  <a:pt x="1" y="6679"/>
                </a:lnTo>
                <a:lnTo>
                  <a:pt x="357" y="6679"/>
                </a:lnTo>
                <a:lnTo>
                  <a:pt x="357" y="0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2713075" y="3013788"/>
            <a:ext cx="126051" cy="98252"/>
          </a:xfrm>
          <a:custGeom>
            <a:rect b="b" l="l" r="r" t="t"/>
            <a:pathLst>
              <a:path extrusionOk="0" h="3299" w="4791">
                <a:moveTo>
                  <a:pt x="4284" y="0"/>
                </a:moveTo>
                <a:cubicBezTo>
                  <a:pt x="4168" y="0"/>
                  <a:pt x="4052" y="42"/>
                  <a:pt x="3970" y="124"/>
                </a:cubicBezTo>
                <a:lnTo>
                  <a:pt x="1917" y="2204"/>
                </a:lnTo>
                <a:lnTo>
                  <a:pt x="822" y="1109"/>
                </a:lnTo>
                <a:cubicBezTo>
                  <a:pt x="740" y="1027"/>
                  <a:pt x="623" y="986"/>
                  <a:pt x="507" y="986"/>
                </a:cubicBezTo>
                <a:cubicBezTo>
                  <a:pt x="391" y="986"/>
                  <a:pt x="274" y="1027"/>
                  <a:pt x="192" y="1109"/>
                </a:cubicBezTo>
                <a:cubicBezTo>
                  <a:pt x="1" y="1301"/>
                  <a:pt x="1" y="1574"/>
                  <a:pt x="192" y="1766"/>
                </a:cubicBezTo>
                <a:lnTo>
                  <a:pt x="1588" y="3162"/>
                </a:lnTo>
                <a:cubicBezTo>
                  <a:pt x="1670" y="3244"/>
                  <a:pt x="1780" y="3299"/>
                  <a:pt x="1917" y="3299"/>
                </a:cubicBezTo>
                <a:cubicBezTo>
                  <a:pt x="2026" y="3299"/>
                  <a:pt x="2136" y="3244"/>
                  <a:pt x="2218" y="3162"/>
                </a:cubicBezTo>
                <a:lnTo>
                  <a:pt x="4599" y="781"/>
                </a:lnTo>
                <a:cubicBezTo>
                  <a:pt x="4791" y="616"/>
                  <a:pt x="4791" y="315"/>
                  <a:pt x="4599" y="124"/>
                </a:cubicBezTo>
                <a:cubicBezTo>
                  <a:pt x="4517" y="42"/>
                  <a:pt x="4401" y="0"/>
                  <a:pt x="42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>
            <a:off x="2171831" y="4466189"/>
            <a:ext cx="153782" cy="119380"/>
            <a:chOff x="2171831" y="4466189"/>
            <a:chExt cx="153782" cy="119380"/>
          </a:xfrm>
        </p:grpSpPr>
        <p:sp>
          <p:nvSpPr>
            <p:cNvPr id="69" name="Google Shape;69;p14"/>
            <p:cNvSpPr/>
            <p:nvPr/>
          </p:nvSpPr>
          <p:spPr>
            <a:xfrm>
              <a:off x="2171831" y="4466189"/>
              <a:ext cx="153782" cy="97721"/>
            </a:xfrm>
            <a:custGeom>
              <a:rect b="b" l="l" r="r" t="t"/>
              <a:pathLst>
                <a:path extrusionOk="0" h="4818" w="7582">
                  <a:moveTo>
                    <a:pt x="547" y="1"/>
                  </a:moveTo>
                  <a:cubicBezTo>
                    <a:pt x="246" y="1"/>
                    <a:pt x="0" y="247"/>
                    <a:pt x="0" y="548"/>
                  </a:cubicBezTo>
                  <a:lnTo>
                    <a:pt x="0" y="4270"/>
                  </a:lnTo>
                  <a:cubicBezTo>
                    <a:pt x="0" y="4571"/>
                    <a:pt x="246" y="4818"/>
                    <a:pt x="547" y="4818"/>
                  </a:cubicBezTo>
                  <a:lnTo>
                    <a:pt x="7034" y="4818"/>
                  </a:lnTo>
                  <a:cubicBezTo>
                    <a:pt x="7335" y="4818"/>
                    <a:pt x="7582" y="4571"/>
                    <a:pt x="7582" y="4270"/>
                  </a:cubicBezTo>
                  <a:lnTo>
                    <a:pt x="7582" y="548"/>
                  </a:lnTo>
                  <a:cubicBezTo>
                    <a:pt x="7582" y="247"/>
                    <a:pt x="7335" y="1"/>
                    <a:pt x="7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225680" y="4572771"/>
              <a:ext cx="44987" cy="12798"/>
            </a:xfrm>
            <a:custGeom>
              <a:rect b="b" l="l" r="r" t="t"/>
              <a:pathLst>
                <a:path extrusionOk="0" h="631" w="2218">
                  <a:moveTo>
                    <a:pt x="0" y="1"/>
                  </a:moveTo>
                  <a:lnTo>
                    <a:pt x="0" y="630"/>
                  </a:lnTo>
                  <a:lnTo>
                    <a:pt x="2217" y="630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2729729" y="4456757"/>
            <a:ext cx="113825" cy="119929"/>
            <a:chOff x="2729729" y="4456757"/>
            <a:chExt cx="113825" cy="119929"/>
          </a:xfrm>
        </p:grpSpPr>
        <p:sp>
          <p:nvSpPr>
            <p:cNvPr id="72" name="Google Shape;72;p14"/>
            <p:cNvSpPr/>
            <p:nvPr/>
          </p:nvSpPr>
          <p:spPr>
            <a:xfrm>
              <a:off x="2756380" y="4456757"/>
              <a:ext cx="57744" cy="57744"/>
            </a:xfrm>
            <a:custGeom>
              <a:rect b="b" l="l" r="r" t="t"/>
              <a:pathLst>
                <a:path extrusionOk="0" h="2847" w="2847">
                  <a:moveTo>
                    <a:pt x="1424" y="0"/>
                  </a:moveTo>
                  <a:cubicBezTo>
                    <a:pt x="657" y="0"/>
                    <a:pt x="0" y="630"/>
                    <a:pt x="0" y="1423"/>
                  </a:cubicBezTo>
                  <a:cubicBezTo>
                    <a:pt x="0" y="2217"/>
                    <a:pt x="657" y="2847"/>
                    <a:pt x="1424" y="2847"/>
                  </a:cubicBezTo>
                  <a:cubicBezTo>
                    <a:pt x="2217" y="2847"/>
                    <a:pt x="2847" y="2217"/>
                    <a:pt x="2847" y="1423"/>
                  </a:cubicBezTo>
                  <a:cubicBezTo>
                    <a:pt x="2847" y="630"/>
                    <a:pt x="2217" y="0"/>
                    <a:pt x="1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2729729" y="4531700"/>
              <a:ext cx="113825" cy="44987"/>
            </a:xfrm>
            <a:custGeom>
              <a:rect b="b" l="l" r="r" t="t"/>
              <a:pathLst>
                <a:path extrusionOk="0" h="2218" w="5612">
                  <a:moveTo>
                    <a:pt x="2820" y="0"/>
                  </a:moveTo>
                  <a:cubicBezTo>
                    <a:pt x="1451" y="0"/>
                    <a:pt x="329" y="958"/>
                    <a:pt x="1" y="2217"/>
                  </a:cubicBezTo>
                  <a:lnTo>
                    <a:pt x="5612" y="2217"/>
                  </a:lnTo>
                  <a:cubicBezTo>
                    <a:pt x="5311" y="958"/>
                    <a:pt x="4161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4"/>
          <p:cNvSpPr/>
          <p:nvPr/>
        </p:nvSpPr>
        <p:spPr>
          <a:xfrm>
            <a:off x="4369780" y="3460678"/>
            <a:ext cx="414169" cy="874379"/>
          </a:xfrm>
          <a:custGeom>
            <a:rect b="b" l="l" r="r" t="t"/>
            <a:pathLst>
              <a:path extrusionOk="0" h="43110" w="20420">
                <a:moveTo>
                  <a:pt x="3422" y="1"/>
                </a:moveTo>
                <a:cubicBezTo>
                  <a:pt x="1533" y="1"/>
                  <a:pt x="1" y="1533"/>
                  <a:pt x="1" y="3395"/>
                </a:cubicBezTo>
                <a:lnTo>
                  <a:pt x="1" y="39715"/>
                </a:lnTo>
                <a:cubicBezTo>
                  <a:pt x="1" y="41577"/>
                  <a:pt x="1533" y="43109"/>
                  <a:pt x="3422" y="43109"/>
                </a:cubicBezTo>
                <a:lnTo>
                  <a:pt x="17025" y="43109"/>
                </a:lnTo>
                <a:cubicBezTo>
                  <a:pt x="18886" y="43109"/>
                  <a:pt x="20419" y="41577"/>
                  <a:pt x="20419" y="39715"/>
                </a:cubicBezTo>
                <a:lnTo>
                  <a:pt x="20419" y="3395"/>
                </a:lnTo>
                <a:cubicBezTo>
                  <a:pt x="20419" y="1533"/>
                  <a:pt x="18886" y="1"/>
                  <a:pt x="17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4032814" y="3572817"/>
            <a:ext cx="45554" cy="44987"/>
          </a:xfrm>
          <a:custGeom>
            <a:rect b="b" l="l" r="r" t="t"/>
            <a:pathLst>
              <a:path extrusionOk="0" h="2218" w="2246">
                <a:moveTo>
                  <a:pt x="1123" y="0"/>
                </a:moveTo>
                <a:cubicBezTo>
                  <a:pt x="521" y="0"/>
                  <a:pt x="1" y="493"/>
                  <a:pt x="1" y="1095"/>
                </a:cubicBezTo>
                <a:cubicBezTo>
                  <a:pt x="1" y="1725"/>
                  <a:pt x="521" y="2217"/>
                  <a:pt x="1123" y="2217"/>
                </a:cubicBezTo>
                <a:cubicBezTo>
                  <a:pt x="1752" y="2217"/>
                  <a:pt x="2245" y="1725"/>
                  <a:pt x="2245" y="1095"/>
                </a:cubicBezTo>
                <a:cubicBezTo>
                  <a:pt x="2245" y="493"/>
                  <a:pt x="1752" y="0"/>
                  <a:pt x="11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3955662" y="3622772"/>
            <a:ext cx="164329" cy="167675"/>
          </a:xfrm>
          <a:custGeom>
            <a:rect b="b" l="l" r="r" t="t"/>
            <a:pathLst>
              <a:path extrusionOk="0" h="8267" w="8102">
                <a:moveTo>
                  <a:pt x="4489" y="1"/>
                </a:moveTo>
                <a:cubicBezTo>
                  <a:pt x="4489" y="1"/>
                  <a:pt x="2026" y="138"/>
                  <a:pt x="767" y="1205"/>
                </a:cubicBezTo>
                <a:cubicBezTo>
                  <a:pt x="627" y="1322"/>
                  <a:pt x="745" y="1557"/>
                  <a:pt x="901" y="1557"/>
                </a:cubicBezTo>
                <a:cubicBezTo>
                  <a:pt x="928" y="1557"/>
                  <a:pt x="957" y="1550"/>
                  <a:pt x="986" y="1534"/>
                </a:cubicBezTo>
                <a:cubicBezTo>
                  <a:pt x="1442" y="1282"/>
                  <a:pt x="2071" y="1069"/>
                  <a:pt x="2807" y="1069"/>
                </a:cubicBezTo>
                <a:cubicBezTo>
                  <a:pt x="2953" y="1069"/>
                  <a:pt x="3103" y="1078"/>
                  <a:pt x="3257" y="1096"/>
                </a:cubicBezTo>
                <a:cubicBezTo>
                  <a:pt x="3257" y="1096"/>
                  <a:pt x="2984" y="2601"/>
                  <a:pt x="3449" y="3723"/>
                </a:cubicBezTo>
                <a:cubicBezTo>
                  <a:pt x="3394" y="4243"/>
                  <a:pt x="3367" y="4928"/>
                  <a:pt x="3367" y="4928"/>
                </a:cubicBezTo>
                <a:cubicBezTo>
                  <a:pt x="3367" y="5092"/>
                  <a:pt x="3257" y="5229"/>
                  <a:pt x="3120" y="5256"/>
                </a:cubicBezTo>
                <a:lnTo>
                  <a:pt x="192" y="6050"/>
                </a:lnTo>
                <a:cubicBezTo>
                  <a:pt x="82" y="6077"/>
                  <a:pt x="0" y="6187"/>
                  <a:pt x="0" y="6323"/>
                </a:cubicBezTo>
                <a:lnTo>
                  <a:pt x="0" y="6953"/>
                </a:lnTo>
                <a:cubicBezTo>
                  <a:pt x="0" y="6987"/>
                  <a:pt x="32" y="7010"/>
                  <a:pt x="62" y="7010"/>
                </a:cubicBezTo>
                <a:cubicBezTo>
                  <a:pt x="81" y="7010"/>
                  <a:pt x="99" y="7001"/>
                  <a:pt x="110" y="6980"/>
                </a:cubicBezTo>
                <a:lnTo>
                  <a:pt x="274" y="6625"/>
                </a:lnTo>
                <a:cubicBezTo>
                  <a:pt x="301" y="6570"/>
                  <a:pt x="329" y="6542"/>
                  <a:pt x="383" y="6542"/>
                </a:cubicBezTo>
                <a:lnTo>
                  <a:pt x="3805" y="6323"/>
                </a:lnTo>
                <a:cubicBezTo>
                  <a:pt x="4325" y="6269"/>
                  <a:pt x="4735" y="5858"/>
                  <a:pt x="4763" y="5338"/>
                </a:cubicBezTo>
                <a:cubicBezTo>
                  <a:pt x="4763" y="5174"/>
                  <a:pt x="4790" y="5010"/>
                  <a:pt x="4790" y="4845"/>
                </a:cubicBezTo>
                <a:cubicBezTo>
                  <a:pt x="4872" y="4873"/>
                  <a:pt x="4927" y="4873"/>
                  <a:pt x="5009" y="4873"/>
                </a:cubicBezTo>
                <a:lnTo>
                  <a:pt x="5994" y="4873"/>
                </a:lnTo>
                <a:cubicBezTo>
                  <a:pt x="6131" y="4873"/>
                  <a:pt x="6268" y="4982"/>
                  <a:pt x="6323" y="5119"/>
                </a:cubicBezTo>
                <a:lnTo>
                  <a:pt x="7117" y="8048"/>
                </a:lnTo>
                <a:cubicBezTo>
                  <a:pt x="7144" y="8185"/>
                  <a:pt x="7253" y="8267"/>
                  <a:pt x="7363" y="8267"/>
                </a:cubicBezTo>
                <a:lnTo>
                  <a:pt x="8020" y="8267"/>
                </a:lnTo>
                <a:cubicBezTo>
                  <a:pt x="8075" y="8267"/>
                  <a:pt x="8102" y="8157"/>
                  <a:pt x="8047" y="8130"/>
                </a:cubicBezTo>
                <a:lnTo>
                  <a:pt x="7691" y="7966"/>
                </a:lnTo>
                <a:cubicBezTo>
                  <a:pt x="7637" y="7966"/>
                  <a:pt x="7609" y="7911"/>
                  <a:pt x="7609" y="7856"/>
                </a:cubicBezTo>
                <a:lnTo>
                  <a:pt x="7363" y="4435"/>
                </a:lnTo>
                <a:cubicBezTo>
                  <a:pt x="7336" y="3915"/>
                  <a:pt x="6898" y="3504"/>
                  <a:pt x="6378" y="3477"/>
                </a:cubicBezTo>
                <a:cubicBezTo>
                  <a:pt x="5885" y="3450"/>
                  <a:pt x="5337" y="3395"/>
                  <a:pt x="5173" y="3203"/>
                </a:cubicBezTo>
                <a:cubicBezTo>
                  <a:pt x="5036" y="3066"/>
                  <a:pt x="5119" y="2437"/>
                  <a:pt x="5146" y="1807"/>
                </a:cubicBezTo>
                <a:lnTo>
                  <a:pt x="5146" y="1807"/>
                </a:lnTo>
                <a:cubicBezTo>
                  <a:pt x="5262" y="1827"/>
                  <a:pt x="5364" y="1846"/>
                  <a:pt x="5453" y="1846"/>
                </a:cubicBezTo>
                <a:cubicBezTo>
                  <a:pt x="5490" y="1846"/>
                  <a:pt x="5524" y="1843"/>
                  <a:pt x="5556" y="1835"/>
                </a:cubicBezTo>
                <a:cubicBezTo>
                  <a:pt x="6268" y="1780"/>
                  <a:pt x="6651" y="1260"/>
                  <a:pt x="6870" y="849"/>
                </a:cubicBezTo>
                <a:cubicBezTo>
                  <a:pt x="6913" y="763"/>
                  <a:pt x="6838" y="660"/>
                  <a:pt x="6737" y="660"/>
                </a:cubicBezTo>
                <a:cubicBezTo>
                  <a:pt x="6710" y="660"/>
                  <a:pt x="6680" y="668"/>
                  <a:pt x="6651" y="685"/>
                </a:cubicBezTo>
                <a:cubicBezTo>
                  <a:pt x="6378" y="877"/>
                  <a:pt x="5967" y="1096"/>
                  <a:pt x="5639" y="1150"/>
                </a:cubicBezTo>
                <a:cubicBezTo>
                  <a:pt x="5602" y="1158"/>
                  <a:pt x="5563" y="1161"/>
                  <a:pt x="5523" y="1161"/>
                </a:cubicBezTo>
                <a:cubicBezTo>
                  <a:pt x="5414" y="1161"/>
                  <a:pt x="5293" y="1136"/>
                  <a:pt x="5173" y="1096"/>
                </a:cubicBezTo>
                <a:cubicBezTo>
                  <a:pt x="5119" y="521"/>
                  <a:pt x="4982" y="56"/>
                  <a:pt x="44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4887175" y="3460678"/>
            <a:ext cx="414148" cy="874379"/>
          </a:xfrm>
          <a:custGeom>
            <a:rect b="b" l="l" r="r" t="t"/>
            <a:pathLst>
              <a:path extrusionOk="0" h="43110" w="20419">
                <a:moveTo>
                  <a:pt x="3422" y="1"/>
                </a:moveTo>
                <a:cubicBezTo>
                  <a:pt x="1533" y="1"/>
                  <a:pt x="0" y="1533"/>
                  <a:pt x="0" y="3395"/>
                </a:cubicBezTo>
                <a:lnTo>
                  <a:pt x="0" y="39715"/>
                </a:lnTo>
                <a:cubicBezTo>
                  <a:pt x="0" y="41577"/>
                  <a:pt x="1533" y="43109"/>
                  <a:pt x="3422" y="43109"/>
                </a:cubicBezTo>
                <a:lnTo>
                  <a:pt x="17025" y="43109"/>
                </a:lnTo>
                <a:cubicBezTo>
                  <a:pt x="18886" y="43109"/>
                  <a:pt x="20419" y="41577"/>
                  <a:pt x="20419" y="39715"/>
                </a:cubicBezTo>
                <a:lnTo>
                  <a:pt x="20419" y="3395"/>
                </a:lnTo>
                <a:cubicBezTo>
                  <a:pt x="20419" y="1533"/>
                  <a:pt x="18886" y="1"/>
                  <a:pt x="17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 title="canada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00" y="1444308"/>
            <a:ext cx="4725420" cy="225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 title="asian-man-feels-confused-gesture-scratch-head-looking-at-mobile-phone-isolated-phot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200" y="2692599"/>
            <a:ext cx="2835098" cy="21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Solution-BridgeWay</a:t>
            </a:r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>
            <a:off x="3979338" y="4475072"/>
            <a:ext cx="152136" cy="82732"/>
            <a:chOff x="3979338" y="4475072"/>
            <a:chExt cx="152136" cy="82732"/>
          </a:xfrm>
        </p:grpSpPr>
        <p:sp>
          <p:nvSpPr>
            <p:cNvPr id="86" name="Google Shape;86;p15"/>
            <p:cNvSpPr/>
            <p:nvPr/>
          </p:nvSpPr>
          <p:spPr>
            <a:xfrm>
              <a:off x="3979338" y="4513385"/>
              <a:ext cx="25008" cy="44419"/>
            </a:xfrm>
            <a:custGeom>
              <a:rect b="b" l="l" r="r" t="t"/>
              <a:pathLst>
                <a:path extrusionOk="0" h="2190" w="1233">
                  <a:moveTo>
                    <a:pt x="1" y="0"/>
                  </a:moveTo>
                  <a:lnTo>
                    <a:pt x="1" y="2190"/>
                  </a:lnTo>
                  <a:lnTo>
                    <a:pt x="1232" y="219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4044281" y="4492271"/>
              <a:ext cx="25008" cy="65533"/>
            </a:xfrm>
            <a:custGeom>
              <a:rect b="b" l="l" r="r" t="t"/>
              <a:pathLst>
                <a:path extrusionOk="0" h="3231" w="1233">
                  <a:moveTo>
                    <a:pt x="1" y="1"/>
                  </a:moveTo>
                  <a:lnTo>
                    <a:pt x="1" y="3231"/>
                  </a:lnTo>
                  <a:lnTo>
                    <a:pt x="1233" y="3231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4107013" y="4475072"/>
              <a:ext cx="24461" cy="82732"/>
            </a:xfrm>
            <a:custGeom>
              <a:rect b="b" l="l" r="r" t="t"/>
              <a:pathLst>
                <a:path extrusionOk="0" h="4079" w="1206">
                  <a:moveTo>
                    <a:pt x="1" y="0"/>
                  </a:moveTo>
                  <a:lnTo>
                    <a:pt x="1" y="4079"/>
                  </a:lnTo>
                  <a:lnTo>
                    <a:pt x="1205" y="4079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15"/>
          <p:cNvGrpSpPr/>
          <p:nvPr/>
        </p:nvGrpSpPr>
        <p:grpSpPr>
          <a:xfrm>
            <a:off x="5062399" y="4456757"/>
            <a:ext cx="113825" cy="119929"/>
            <a:chOff x="5062399" y="4456757"/>
            <a:chExt cx="113825" cy="119929"/>
          </a:xfrm>
        </p:grpSpPr>
        <p:sp>
          <p:nvSpPr>
            <p:cNvPr id="90" name="Google Shape;90;p15"/>
            <p:cNvSpPr/>
            <p:nvPr/>
          </p:nvSpPr>
          <p:spPr>
            <a:xfrm>
              <a:off x="5089049" y="4456757"/>
              <a:ext cx="57765" cy="57744"/>
            </a:xfrm>
            <a:custGeom>
              <a:rect b="b" l="l" r="r" t="t"/>
              <a:pathLst>
                <a:path extrusionOk="0" h="2847" w="2848">
                  <a:moveTo>
                    <a:pt x="1424" y="0"/>
                  </a:moveTo>
                  <a:cubicBezTo>
                    <a:pt x="630" y="0"/>
                    <a:pt x="1" y="630"/>
                    <a:pt x="1" y="1423"/>
                  </a:cubicBezTo>
                  <a:cubicBezTo>
                    <a:pt x="1" y="2217"/>
                    <a:pt x="630" y="2847"/>
                    <a:pt x="1424" y="2847"/>
                  </a:cubicBezTo>
                  <a:cubicBezTo>
                    <a:pt x="2218" y="2847"/>
                    <a:pt x="2847" y="2217"/>
                    <a:pt x="2847" y="1423"/>
                  </a:cubicBezTo>
                  <a:cubicBezTo>
                    <a:pt x="2847" y="630"/>
                    <a:pt x="2218" y="0"/>
                    <a:pt x="1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062399" y="4531700"/>
              <a:ext cx="113825" cy="44987"/>
            </a:xfrm>
            <a:custGeom>
              <a:rect b="b" l="l" r="r" t="t"/>
              <a:pathLst>
                <a:path extrusionOk="0" h="2218" w="5612">
                  <a:moveTo>
                    <a:pt x="2820" y="0"/>
                  </a:moveTo>
                  <a:cubicBezTo>
                    <a:pt x="1451" y="0"/>
                    <a:pt x="302" y="958"/>
                    <a:pt x="1" y="2217"/>
                  </a:cubicBezTo>
                  <a:lnTo>
                    <a:pt x="5612" y="2217"/>
                  </a:lnTo>
                  <a:cubicBezTo>
                    <a:pt x="5311" y="958"/>
                    <a:pt x="4161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6317043" y="4475072"/>
            <a:ext cx="152136" cy="82732"/>
            <a:chOff x="6317043" y="4475072"/>
            <a:chExt cx="152136" cy="82732"/>
          </a:xfrm>
        </p:grpSpPr>
        <p:sp>
          <p:nvSpPr>
            <p:cNvPr id="93" name="Google Shape;93;p15"/>
            <p:cNvSpPr/>
            <p:nvPr/>
          </p:nvSpPr>
          <p:spPr>
            <a:xfrm>
              <a:off x="6317043" y="4513385"/>
              <a:ext cx="25008" cy="44419"/>
            </a:xfrm>
            <a:custGeom>
              <a:rect b="b" l="l" r="r" t="t"/>
              <a:pathLst>
                <a:path extrusionOk="0" h="2190" w="1233">
                  <a:moveTo>
                    <a:pt x="1" y="0"/>
                  </a:moveTo>
                  <a:lnTo>
                    <a:pt x="1" y="2190"/>
                  </a:lnTo>
                  <a:lnTo>
                    <a:pt x="1233" y="2190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382006" y="4492271"/>
              <a:ext cx="24988" cy="65533"/>
            </a:xfrm>
            <a:custGeom>
              <a:rect b="b" l="l" r="r" t="t"/>
              <a:pathLst>
                <a:path extrusionOk="0" h="3231" w="1232">
                  <a:moveTo>
                    <a:pt x="0" y="1"/>
                  </a:moveTo>
                  <a:lnTo>
                    <a:pt x="0" y="3231"/>
                  </a:lnTo>
                  <a:lnTo>
                    <a:pt x="1232" y="3231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444171" y="4475072"/>
              <a:ext cx="25008" cy="82732"/>
            </a:xfrm>
            <a:custGeom>
              <a:rect b="b" l="l" r="r" t="t"/>
              <a:pathLst>
                <a:path extrusionOk="0" h="4079" w="1233">
                  <a:moveTo>
                    <a:pt x="1" y="0"/>
                  </a:moveTo>
                  <a:lnTo>
                    <a:pt x="1" y="4079"/>
                  </a:lnTo>
                  <a:lnTo>
                    <a:pt x="1232" y="4079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6842206" y="4466189"/>
            <a:ext cx="153802" cy="119380"/>
            <a:chOff x="6842206" y="4466189"/>
            <a:chExt cx="153802" cy="119380"/>
          </a:xfrm>
        </p:grpSpPr>
        <p:sp>
          <p:nvSpPr>
            <p:cNvPr id="97" name="Google Shape;97;p15"/>
            <p:cNvSpPr/>
            <p:nvPr/>
          </p:nvSpPr>
          <p:spPr>
            <a:xfrm>
              <a:off x="6842206" y="4466189"/>
              <a:ext cx="153802" cy="97721"/>
            </a:xfrm>
            <a:custGeom>
              <a:rect b="b" l="l" r="r" t="t"/>
              <a:pathLst>
                <a:path extrusionOk="0" h="4818" w="7583">
                  <a:moveTo>
                    <a:pt x="548" y="1"/>
                  </a:moveTo>
                  <a:cubicBezTo>
                    <a:pt x="247" y="1"/>
                    <a:pt x="1" y="247"/>
                    <a:pt x="1" y="548"/>
                  </a:cubicBezTo>
                  <a:lnTo>
                    <a:pt x="1" y="4270"/>
                  </a:lnTo>
                  <a:cubicBezTo>
                    <a:pt x="1" y="4571"/>
                    <a:pt x="247" y="4818"/>
                    <a:pt x="548" y="4818"/>
                  </a:cubicBezTo>
                  <a:lnTo>
                    <a:pt x="7007" y="4818"/>
                  </a:lnTo>
                  <a:cubicBezTo>
                    <a:pt x="7336" y="4818"/>
                    <a:pt x="7582" y="4571"/>
                    <a:pt x="7582" y="4270"/>
                  </a:cubicBezTo>
                  <a:lnTo>
                    <a:pt x="7582" y="548"/>
                  </a:lnTo>
                  <a:cubicBezTo>
                    <a:pt x="7582" y="247"/>
                    <a:pt x="7336" y="1"/>
                    <a:pt x="7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6896054" y="4572771"/>
              <a:ext cx="44987" cy="12798"/>
            </a:xfrm>
            <a:custGeom>
              <a:rect b="b" l="l" r="r" t="t"/>
              <a:pathLst>
                <a:path extrusionOk="0" h="631" w="2218">
                  <a:moveTo>
                    <a:pt x="0" y="1"/>
                  </a:moveTo>
                  <a:lnTo>
                    <a:pt x="0" y="630"/>
                  </a:lnTo>
                  <a:lnTo>
                    <a:pt x="2218" y="630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5"/>
          <p:cNvSpPr/>
          <p:nvPr/>
        </p:nvSpPr>
        <p:spPr>
          <a:xfrm>
            <a:off x="1513525" y="2797400"/>
            <a:ext cx="1456200" cy="1455600"/>
          </a:xfrm>
          <a:prstGeom prst="roundRect">
            <a:avLst>
              <a:gd fmla="val 662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2115326" y="3425965"/>
            <a:ext cx="7241" cy="198914"/>
          </a:xfrm>
          <a:custGeom>
            <a:rect b="b" l="l" r="r" t="t"/>
            <a:pathLst>
              <a:path extrusionOk="0" h="6680" w="357">
                <a:moveTo>
                  <a:pt x="1" y="1"/>
                </a:moveTo>
                <a:lnTo>
                  <a:pt x="1" y="6679"/>
                </a:lnTo>
                <a:lnTo>
                  <a:pt x="357" y="6679"/>
                </a:lnTo>
                <a:lnTo>
                  <a:pt x="357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2115326" y="3895419"/>
            <a:ext cx="7241" cy="198884"/>
          </a:xfrm>
          <a:custGeom>
            <a:rect b="b" l="l" r="r" t="t"/>
            <a:pathLst>
              <a:path extrusionOk="0" h="6679" w="357">
                <a:moveTo>
                  <a:pt x="1" y="0"/>
                </a:moveTo>
                <a:lnTo>
                  <a:pt x="1" y="6679"/>
                </a:lnTo>
                <a:lnTo>
                  <a:pt x="357" y="6679"/>
                </a:lnTo>
                <a:lnTo>
                  <a:pt x="357" y="0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2713075" y="3013788"/>
            <a:ext cx="126051" cy="98252"/>
          </a:xfrm>
          <a:custGeom>
            <a:rect b="b" l="l" r="r" t="t"/>
            <a:pathLst>
              <a:path extrusionOk="0" h="3299" w="4791">
                <a:moveTo>
                  <a:pt x="4284" y="0"/>
                </a:moveTo>
                <a:cubicBezTo>
                  <a:pt x="4168" y="0"/>
                  <a:pt x="4052" y="42"/>
                  <a:pt x="3970" y="124"/>
                </a:cubicBezTo>
                <a:lnTo>
                  <a:pt x="1917" y="2204"/>
                </a:lnTo>
                <a:lnTo>
                  <a:pt x="822" y="1109"/>
                </a:lnTo>
                <a:cubicBezTo>
                  <a:pt x="740" y="1027"/>
                  <a:pt x="623" y="986"/>
                  <a:pt x="507" y="986"/>
                </a:cubicBezTo>
                <a:cubicBezTo>
                  <a:pt x="391" y="986"/>
                  <a:pt x="274" y="1027"/>
                  <a:pt x="192" y="1109"/>
                </a:cubicBezTo>
                <a:cubicBezTo>
                  <a:pt x="1" y="1301"/>
                  <a:pt x="1" y="1574"/>
                  <a:pt x="192" y="1766"/>
                </a:cubicBezTo>
                <a:lnTo>
                  <a:pt x="1588" y="3162"/>
                </a:lnTo>
                <a:cubicBezTo>
                  <a:pt x="1670" y="3244"/>
                  <a:pt x="1780" y="3299"/>
                  <a:pt x="1917" y="3299"/>
                </a:cubicBezTo>
                <a:cubicBezTo>
                  <a:pt x="2026" y="3299"/>
                  <a:pt x="2136" y="3244"/>
                  <a:pt x="2218" y="3162"/>
                </a:cubicBezTo>
                <a:lnTo>
                  <a:pt x="4599" y="781"/>
                </a:lnTo>
                <a:cubicBezTo>
                  <a:pt x="4791" y="616"/>
                  <a:pt x="4791" y="315"/>
                  <a:pt x="4599" y="124"/>
                </a:cubicBezTo>
                <a:cubicBezTo>
                  <a:pt x="4517" y="42"/>
                  <a:pt x="4401" y="0"/>
                  <a:pt x="42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5"/>
          <p:cNvGrpSpPr/>
          <p:nvPr/>
        </p:nvGrpSpPr>
        <p:grpSpPr>
          <a:xfrm>
            <a:off x="2171831" y="4466189"/>
            <a:ext cx="153782" cy="119380"/>
            <a:chOff x="2171831" y="4466189"/>
            <a:chExt cx="153782" cy="119380"/>
          </a:xfrm>
        </p:grpSpPr>
        <p:sp>
          <p:nvSpPr>
            <p:cNvPr id="104" name="Google Shape;104;p15"/>
            <p:cNvSpPr/>
            <p:nvPr/>
          </p:nvSpPr>
          <p:spPr>
            <a:xfrm>
              <a:off x="2171831" y="4466189"/>
              <a:ext cx="153782" cy="97721"/>
            </a:xfrm>
            <a:custGeom>
              <a:rect b="b" l="l" r="r" t="t"/>
              <a:pathLst>
                <a:path extrusionOk="0" h="4818" w="7582">
                  <a:moveTo>
                    <a:pt x="547" y="1"/>
                  </a:moveTo>
                  <a:cubicBezTo>
                    <a:pt x="246" y="1"/>
                    <a:pt x="0" y="247"/>
                    <a:pt x="0" y="548"/>
                  </a:cubicBezTo>
                  <a:lnTo>
                    <a:pt x="0" y="4270"/>
                  </a:lnTo>
                  <a:cubicBezTo>
                    <a:pt x="0" y="4571"/>
                    <a:pt x="246" y="4818"/>
                    <a:pt x="547" y="4818"/>
                  </a:cubicBezTo>
                  <a:lnTo>
                    <a:pt x="7034" y="4818"/>
                  </a:lnTo>
                  <a:cubicBezTo>
                    <a:pt x="7335" y="4818"/>
                    <a:pt x="7582" y="4571"/>
                    <a:pt x="7582" y="4270"/>
                  </a:cubicBezTo>
                  <a:lnTo>
                    <a:pt x="7582" y="548"/>
                  </a:lnTo>
                  <a:cubicBezTo>
                    <a:pt x="7582" y="247"/>
                    <a:pt x="7335" y="1"/>
                    <a:pt x="7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225680" y="4572771"/>
              <a:ext cx="44987" cy="12798"/>
            </a:xfrm>
            <a:custGeom>
              <a:rect b="b" l="l" r="r" t="t"/>
              <a:pathLst>
                <a:path extrusionOk="0" h="631" w="2218">
                  <a:moveTo>
                    <a:pt x="0" y="1"/>
                  </a:moveTo>
                  <a:lnTo>
                    <a:pt x="0" y="630"/>
                  </a:lnTo>
                  <a:lnTo>
                    <a:pt x="2217" y="630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5"/>
          <p:cNvGrpSpPr/>
          <p:nvPr/>
        </p:nvGrpSpPr>
        <p:grpSpPr>
          <a:xfrm>
            <a:off x="2729729" y="4456757"/>
            <a:ext cx="113825" cy="119929"/>
            <a:chOff x="2729729" y="4456757"/>
            <a:chExt cx="113825" cy="119929"/>
          </a:xfrm>
        </p:grpSpPr>
        <p:sp>
          <p:nvSpPr>
            <p:cNvPr id="107" name="Google Shape;107;p15"/>
            <p:cNvSpPr/>
            <p:nvPr/>
          </p:nvSpPr>
          <p:spPr>
            <a:xfrm>
              <a:off x="2756380" y="4456757"/>
              <a:ext cx="57744" cy="57744"/>
            </a:xfrm>
            <a:custGeom>
              <a:rect b="b" l="l" r="r" t="t"/>
              <a:pathLst>
                <a:path extrusionOk="0" h="2847" w="2847">
                  <a:moveTo>
                    <a:pt x="1424" y="0"/>
                  </a:moveTo>
                  <a:cubicBezTo>
                    <a:pt x="657" y="0"/>
                    <a:pt x="0" y="630"/>
                    <a:pt x="0" y="1423"/>
                  </a:cubicBezTo>
                  <a:cubicBezTo>
                    <a:pt x="0" y="2217"/>
                    <a:pt x="657" y="2847"/>
                    <a:pt x="1424" y="2847"/>
                  </a:cubicBezTo>
                  <a:cubicBezTo>
                    <a:pt x="2217" y="2847"/>
                    <a:pt x="2847" y="2217"/>
                    <a:pt x="2847" y="1423"/>
                  </a:cubicBezTo>
                  <a:cubicBezTo>
                    <a:pt x="2847" y="630"/>
                    <a:pt x="2217" y="0"/>
                    <a:pt x="1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729729" y="4531700"/>
              <a:ext cx="113825" cy="44987"/>
            </a:xfrm>
            <a:custGeom>
              <a:rect b="b" l="l" r="r" t="t"/>
              <a:pathLst>
                <a:path extrusionOk="0" h="2218" w="5612">
                  <a:moveTo>
                    <a:pt x="2820" y="0"/>
                  </a:moveTo>
                  <a:cubicBezTo>
                    <a:pt x="1451" y="0"/>
                    <a:pt x="329" y="958"/>
                    <a:pt x="1" y="2217"/>
                  </a:cubicBezTo>
                  <a:lnTo>
                    <a:pt x="5612" y="2217"/>
                  </a:lnTo>
                  <a:cubicBezTo>
                    <a:pt x="5311" y="958"/>
                    <a:pt x="4161" y="0"/>
                    <a:pt x="2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5"/>
          <p:cNvSpPr/>
          <p:nvPr/>
        </p:nvSpPr>
        <p:spPr>
          <a:xfrm>
            <a:off x="4369780" y="3460678"/>
            <a:ext cx="414169" cy="874379"/>
          </a:xfrm>
          <a:custGeom>
            <a:rect b="b" l="l" r="r" t="t"/>
            <a:pathLst>
              <a:path extrusionOk="0" h="43110" w="20420">
                <a:moveTo>
                  <a:pt x="3422" y="1"/>
                </a:moveTo>
                <a:cubicBezTo>
                  <a:pt x="1533" y="1"/>
                  <a:pt x="1" y="1533"/>
                  <a:pt x="1" y="3395"/>
                </a:cubicBezTo>
                <a:lnTo>
                  <a:pt x="1" y="39715"/>
                </a:lnTo>
                <a:cubicBezTo>
                  <a:pt x="1" y="41577"/>
                  <a:pt x="1533" y="43109"/>
                  <a:pt x="3422" y="43109"/>
                </a:cubicBezTo>
                <a:lnTo>
                  <a:pt x="17025" y="43109"/>
                </a:lnTo>
                <a:cubicBezTo>
                  <a:pt x="18886" y="43109"/>
                  <a:pt x="20419" y="41577"/>
                  <a:pt x="20419" y="39715"/>
                </a:cubicBezTo>
                <a:lnTo>
                  <a:pt x="20419" y="3395"/>
                </a:lnTo>
                <a:cubicBezTo>
                  <a:pt x="20419" y="1533"/>
                  <a:pt x="18886" y="1"/>
                  <a:pt x="17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032814" y="3572817"/>
            <a:ext cx="45554" cy="44987"/>
          </a:xfrm>
          <a:custGeom>
            <a:rect b="b" l="l" r="r" t="t"/>
            <a:pathLst>
              <a:path extrusionOk="0" h="2218" w="2246">
                <a:moveTo>
                  <a:pt x="1123" y="0"/>
                </a:moveTo>
                <a:cubicBezTo>
                  <a:pt x="521" y="0"/>
                  <a:pt x="1" y="493"/>
                  <a:pt x="1" y="1095"/>
                </a:cubicBezTo>
                <a:cubicBezTo>
                  <a:pt x="1" y="1725"/>
                  <a:pt x="521" y="2217"/>
                  <a:pt x="1123" y="2217"/>
                </a:cubicBezTo>
                <a:cubicBezTo>
                  <a:pt x="1752" y="2217"/>
                  <a:pt x="2245" y="1725"/>
                  <a:pt x="2245" y="1095"/>
                </a:cubicBezTo>
                <a:cubicBezTo>
                  <a:pt x="2245" y="493"/>
                  <a:pt x="1752" y="0"/>
                  <a:pt x="11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3955662" y="3622772"/>
            <a:ext cx="164329" cy="167675"/>
          </a:xfrm>
          <a:custGeom>
            <a:rect b="b" l="l" r="r" t="t"/>
            <a:pathLst>
              <a:path extrusionOk="0" h="8267" w="8102">
                <a:moveTo>
                  <a:pt x="4489" y="1"/>
                </a:moveTo>
                <a:cubicBezTo>
                  <a:pt x="4489" y="1"/>
                  <a:pt x="2026" y="138"/>
                  <a:pt x="767" y="1205"/>
                </a:cubicBezTo>
                <a:cubicBezTo>
                  <a:pt x="627" y="1322"/>
                  <a:pt x="745" y="1557"/>
                  <a:pt x="901" y="1557"/>
                </a:cubicBezTo>
                <a:cubicBezTo>
                  <a:pt x="928" y="1557"/>
                  <a:pt x="957" y="1550"/>
                  <a:pt x="986" y="1534"/>
                </a:cubicBezTo>
                <a:cubicBezTo>
                  <a:pt x="1442" y="1282"/>
                  <a:pt x="2071" y="1069"/>
                  <a:pt x="2807" y="1069"/>
                </a:cubicBezTo>
                <a:cubicBezTo>
                  <a:pt x="2953" y="1069"/>
                  <a:pt x="3103" y="1078"/>
                  <a:pt x="3257" y="1096"/>
                </a:cubicBezTo>
                <a:cubicBezTo>
                  <a:pt x="3257" y="1096"/>
                  <a:pt x="2984" y="2601"/>
                  <a:pt x="3449" y="3723"/>
                </a:cubicBezTo>
                <a:cubicBezTo>
                  <a:pt x="3394" y="4243"/>
                  <a:pt x="3367" y="4928"/>
                  <a:pt x="3367" y="4928"/>
                </a:cubicBezTo>
                <a:cubicBezTo>
                  <a:pt x="3367" y="5092"/>
                  <a:pt x="3257" y="5229"/>
                  <a:pt x="3120" y="5256"/>
                </a:cubicBezTo>
                <a:lnTo>
                  <a:pt x="192" y="6050"/>
                </a:lnTo>
                <a:cubicBezTo>
                  <a:pt x="82" y="6077"/>
                  <a:pt x="0" y="6187"/>
                  <a:pt x="0" y="6323"/>
                </a:cubicBezTo>
                <a:lnTo>
                  <a:pt x="0" y="6953"/>
                </a:lnTo>
                <a:cubicBezTo>
                  <a:pt x="0" y="6987"/>
                  <a:pt x="32" y="7010"/>
                  <a:pt x="62" y="7010"/>
                </a:cubicBezTo>
                <a:cubicBezTo>
                  <a:pt x="81" y="7010"/>
                  <a:pt x="99" y="7001"/>
                  <a:pt x="110" y="6980"/>
                </a:cubicBezTo>
                <a:lnTo>
                  <a:pt x="274" y="6625"/>
                </a:lnTo>
                <a:cubicBezTo>
                  <a:pt x="301" y="6570"/>
                  <a:pt x="329" y="6542"/>
                  <a:pt x="383" y="6542"/>
                </a:cubicBezTo>
                <a:lnTo>
                  <a:pt x="3805" y="6323"/>
                </a:lnTo>
                <a:cubicBezTo>
                  <a:pt x="4325" y="6269"/>
                  <a:pt x="4735" y="5858"/>
                  <a:pt x="4763" y="5338"/>
                </a:cubicBezTo>
                <a:cubicBezTo>
                  <a:pt x="4763" y="5174"/>
                  <a:pt x="4790" y="5010"/>
                  <a:pt x="4790" y="4845"/>
                </a:cubicBezTo>
                <a:cubicBezTo>
                  <a:pt x="4872" y="4873"/>
                  <a:pt x="4927" y="4873"/>
                  <a:pt x="5009" y="4873"/>
                </a:cubicBezTo>
                <a:lnTo>
                  <a:pt x="5994" y="4873"/>
                </a:lnTo>
                <a:cubicBezTo>
                  <a:pt x="6131" y="4873"/>
                  <a:pt x="6268" y="4982"/>
                  <a:pt x="6323" y="5119"/>
                </a:cubicBezTo>
                <a:lnTo>
                  <a:pt x="7117" y="8048"/>
                </a:lnTo>
                <a:cubicBezTo>
                  <a:pt x="7144" y="8185"/>
                  <a:pt x="7253" y="8267"/>
                  <a:pt x="7363" y="8267"/>
                </a:cubicBezTo>
                <a:lnTo>
                  <a:pt x="8020" y="8267"/>
                </a:lnTo>
                <a:cubicBezTo>
                  <a:pt x="8075" y="8267"/>
                  <a:pt x="8102" y="8157"/>
                  <a:pt x="8047" y="8130"/>
                </a:cubicBezTo>
                <a:lnTo>
                  <a:pt x="7691" y="7966"/>
                </a:lnTo>
                <a:cubicBezTo>
                  <a:pt x="7637" y="7966"/>
                  <a:pt x="7609" y="7911"/>
                  <a:pt x="7609" y="7856"/>
                </a:cubicBezTo>
                <a:lnTo>
                  <a:pt x="7363" y="4435"/>
                </a:lnTo>
                <a:cubicBezTo>
                  <a:pt x="7336" y="3915"/>
                  <a:pt x="6898" y="3504"/>
                  <a:pt x="6378" y="3477"/>
                </a:cubicBezTo>
                <a:cubicBezTo>
                  <a:pt x="5885" y="3450"/>
                  <a:pt x="5337" y="3395"/>
                  <a:pt x="5173" y="3203"/>
                </a:cubicBezTo>
                <a:cubicBezTo>
                  <a:pt x="5036" y="3066"/>
                  <a:pt x="5119" y="2437"/>
                  <a:pt x="5146" y="1807"/>
                </a:cubicBezTo>
                <a:lnTo>
                  <a:pt x="5146" y="1807"/>
                </a:lnTo>
                <a:cubicBezTo>
                  <a:pt x="5262" y="1827"/>
                  <a:pt x="5364" y="1846"/>
                  <a:pt x="5453" y="1846"/>
                </a:cubicBezTo>
                <a:cubicBezTo>
                  <a:pt x="5490" y="1846"/>
                  <a:pt x="5524" y="1843"/>
                  <a:pt x="5556" y="1835"/>
                </a:cubicBezTo>
                <a:cubicBezTo>
                  <a:pt x="6268" y="1780"/>
                  <a:pt x="6651" y="1260"/>
                  <a:pt x="6870" y="849"/>
                </a:cubicBezTo>
                <a:cubicBezTo>
                  <a:pt x="6913" y="763"/>
                  <a:pt x="6838" y="660"/>
                  <a:pt x="6737" y="660"/>
                </a:cubicBezTo>
                <a:cubicBezTo>
                  <a:pt x="6710" y="660"/>
                  <a:pt x="6680" y="668"/>
                  <a:pt x="6651" y="685"/>
                </a:cubicBezTo>
                <a:cubicBezTo>
                  <a:pt x="6378" y="877"/>
                  <a:pt x="5967" y="1096"/>
                  <a:pt x="5639" y="1150"/>
                </a:cubicBezTo>
                <a:cubicBezTo>
                  <a:pt x="5602" y="1158"/>
                  <a:pt x="5563" y="1161"/>
                  <a:pt x="5523" y="1161"/>
                </a:cubicBezTo>
                <a:cubicBezTo>
                  <a:pt x="5414" y="1161"/>
                  <a:pt x="5293" y="1136"/>
                  <a:pt x="5173" y="1096"/>
                </a:cubicBezTo>
                <a:cubicBezTo>
                  <a:pt x="5119" y="521"/>
                  <a:pt x="4982" y="56"/>
                  <a:pt x="44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4887175" y="3460678"/>
            <a:ext cx="414148" cy="874379"/>
          </a:xfrm>
          <a:custGeom>
            <a:rect b="b" l="l" r="r" t="t"/>
            <a:pathLst>
              <a:path extrusionOk="0" h="43110" w="20419">
                <a:moveTo>
                  <a:pt x="3422" y="1"/>
                </a:moveTo>
                <a:cubicBezTo>
                  <a:pt x="1533" y="1"/>
                  <a:pt x="0" y="1533"/>
                  <a:pt x="0" y="3395"/>
                </a:cubicBezTo>
                <a:lnTo>
                  <a:pt x="0" y="39715"/>
                </a:lnTo>
                <a:cubicBezTo>
                  <a:pt x="0" y="41577"/>
                  <a:pt x="1533" y="43109"/>
                  <a:pt x="3422" y="43109"/>
                </a:cubicBezTo>
                <a:lnTo>
                  <a:pt x="17025" y="43109"/>
                </a:lnTo>
                <a:cubicBezTo>
                  <a:pt x="18886" y="43109"/>
                  <a:pt x="20419" y="41577"/>
                  <a:pt x="20419" y="39715"/>
                </a:cubicBezTo>
                <a:lnTo>
                  <a:pt x="20419" y="3395"/>
                </a:lnTo>
                <a:cubicBezTo>
                  <a:pt x="20419" y="1533"/>
                  <a:pt x="18886" y="1"/>
                  <a:pt x="17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5" title="bridgeway.PNG"/>
          <p:cNvPicPr preferRelativeResize="0"/>
          <p:nvPr/>
        </p:nvPicPr>
        <p:blipFill rotWithShape="1">
          <a:blip r:embed="rId3">
            <a:alphaModFix/>
          </a:blip>
          <a:srcRect b="33402" l="0" r="0" t="17134"/>
          <a:stretch/>
        </p:blipFill>
        <p:spPr>
          <a:xfrm>
            <a:off x="191425" y="1467550"/>
            <a:ext cx="5109901" cy="251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 title="images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850" y="1284973"/>
            <a:ext cx="1701700" cy="17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title="istockphoto-1148705812-612x61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7625" y="2867213"/>
            <a:ext cx="1456200" cy="14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Features</a:t>
            </a:r>
            <a:endParaRPr/>
          </a:p>
        </p:txBody>
      </p:sp>
      <p:pic>
        <p:nvPicPr>
          <p:cNvPr id="121" name="Google Shape;121;p16" title="thunkable f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451" y="1219738"/>
            <a:ext cx="1891876" cy="344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 title="Screenshot (1).png"/>
          <p:cNvPicPr preferRelativeResize="0"/>
          <p:nvPr/>
        </p:nvPicPr>
        <p:blipFill rotWithShape="1">
          <a:blip r:embed="rId4">
            <a:alphaModFix/>
          </a:blip>
          <a:srcRect b="11398" l="33971" r="33542" t="12561"/>
          <a:stretch/>
        </p:blipFill>
        <p:spPr>
          <a:xfrm>
            <a:off x="1046500" y="1248148"/>
            <a:ext cx="2170373" cy="338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title="Screenshot (2).png"/>
          <p:cNvPicPr preferRelativeResize="0"/>
          <p:nvPr/>
        </p:nvPicPr>
        <p:blipFill rotWithShape="1">
          <a:blip r:embed="rId5">
            <a:alphaModFix/>
          </a:blip>
          <a:srcRect b="11643" l="33810" r="33784" t="11497"/>
          <a:stretch/>
        </p:blipFill>
        <p:spPr>
          <a:xfrm>
            <a:off x="6319675" y="1225538"/>
            <a:ext cx="2170373" cy="343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Goal</a:t>
            </a:r>
            <a:endParaRPr/>
          </a:p>
        </p:txBody>
      </p:sp>
      <p:pic>
        <p:nvPicPr>
          <p:cNvPr id="129" name="Google Shape;129;p17" title="Sustainable_Development_Goal_10ReducedInequalities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350" y="1327825"/>
            <a:ext cx="3207201" cy="320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 title="istockphoto-1311146017-612x61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876" y="983700"/>
            <a:ext cx="4475450" cy="44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Research</a:t>
            </a:r>
            <a:endParaRPr/>
          </a:p>
        </p:txBody>
      </p:sp>
      <p:pic>
        <p:nvPicPr>
          <p:cNvPr id="136" name="Google Shape;136;p18" title="first proto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75" y="969225"/>
            <a:ext cx="2240699" cy="40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 title="thunkable fin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299" y="969233"/>
            <a:ext cx="2163934" cy="393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and Tools</a:t>
            </a:r>
            <a:endParaRPr/>
          </a:p>
        </p:txBody>
      </p:sp>
      <p:pic>
        <p:nvPicPr>
          <p:cNvPr id="143" name="Google Shape;143;p19" title="unnam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50" y="1241050"/>
            <a:ext cx="3575500" cy="35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 title="Screenshot (3).png"/>
          <p:cNvPicPr preferRelativeResize="0"/>
          <p:nvPr/>
        </p:nvPicPr>
        <p:blipFill rotWithShape="1">
          <a:blip r:embed="rId4">
            <a:alphaModFix/>
          </a:blip>
          <a:srcRect b="16879" l="0" r="0" t="8991"/>
          <a:stretch/>
        </p:blipFill>
        <p:spPr>
          <a:xfrm>
            <a:off x="4809700" y="1906375"/>
            <a:ext cx="4267203" cy="210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22400" y="592708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Strategy</a:t>
            </a:r>
            <a:endParaRPr/>
          </a:p>
        </p:txBody>
      </p:sp>
      <p:pic>
        <p:nvPicPr>
          <p:cNvPr id="150" name="Google Shape;150;p20" title="unnamed (14).jpg"/>
          <p:cNvPicPr preferRelativeResize="0"/>
          <p:nvPr/>
        </p:nvPicPr>
        <p:blipFill rotWithShape="1">
          <a:blip r:embed="rId3">
            <a:alphaModFix/>
          </a:blip>
          <a:srcRect b="28597" l="1845" r="0" t="28391"/>
          <a:stretch/>
        </p:blipFill>
        <p:spPr>
          <a:xfrm>
            <a:off x="1162900" y="1370125"/>
            <a:ext cx="2731024" cy="259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 title="market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449" y="1923433"/>
            <a:ext cx="4945275" cy="259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pic>
        <p:nvPicPr>
          <p:cNvPr id="157" name="Google Shape;157;p21" title="OFB-logo2011-R-BILIN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225" y="1505483"/>
            <a:ext cx="44386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 title="images (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500" y="1686075"/>
            <a:ext cx="2817500" cy="21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bile App Dashboard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78"/>
      </a:accent1>
      <a:accent2>
        <a:srgbClr val="D92F55"/>
      </a:accent2>
      <a:accent3>
        <a:srgbClr val="CECECE"/>
      </a:accent3>
      <a:accent4>
        <a:srgbClr val="939393"/>
      </a:accent4>
      <a:accent5>
        <a:srgbClr val="F4F4F4"/>
      </a:accent5>
      <a:accent6>
        <a:srgbClr val="F9AA3B"/>
      </a:accent6>
      <a:hlink>
        <a:srgbClr val="F43C7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